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5" r:id="rId9"/>
    <p:sldId id="266" r:id="rId10"/>
    <p:sldId id="267" r:id="rId11"/>
    <p:sldId id="268" r:id="rId12"/>
    <p:sldId id="262" r:id="rId13"/>
    <p:sldId id="270" r:id="rId14"/>
    <p:sldId id="271" r:id="rId15"/>
    <p:sldId id="272" r:id="rId16"/>
    <p:sldId id="263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4E6DB1-2124-431D-8E2D-2457B965A04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AFA7A-28B2-43F0-ADA7-7E2B8B5A2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8D4D-E8CF-4408-8DD0-3BDB67F99D7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6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1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1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1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9B01-ACA2-409A-9754-2B322F14D0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72BA-E0B6-4DDF-878B-C238515C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uact=8&amp;ved=0CAcQjRxqFQoTCIiV_aWJ98cCFUQ9Pgod85QJYg&amp;url=http://artsedge.kennedy-center.org/educators/lessons/grade-9-12/Miro&amp;bvm=bv.102537793,d.eXY&amp;psig=AFQjCNEG1iI_UUI5ybvFClxKz5G66juGfQ&amp;ust=14423389034343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xqFQoTCK-Qg9iK98cCFYJUPgodAJ4I_A&amp;url=http://www.dailypainters.com/paintings/230247/Joan-Miro-Interior-Painting-Romancing-Miro-by-k-Madison-Moore-Pennsylvania-Artist/k-Madison-Moore&amp;bvm=bv.102537793,d.eXY&amp;psig=AFQjCNEG1iI_UUI5ybvFClxKz5G66juGfQ&amp;ust=1442338903434348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uact=8&amp;ved=0CAcQjRxqFQoTCOnhncSJ98cCFcWPPgod1FoNsQ&amp;url=http://www.guggenheim.org/new-york/collections/collection-online/artwork/2933&amp;bvm=bv.102537793,d.eXY&amp;psig=AFQjCNEG1iI_UUI5ybvFClxKz5G66juGfQ&amp;ust=144233890343434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ML7ja6L98cCFQjJPgodk9YJsA&amp;url=http://www.renemagritte.org/the-lovers-1.jsp&amp;bvm=bv.102537793,d.eXY&amp;psig=AFQjCNEnpgb_5oJETU8sbE5N_TbDj8kcsA&amp;ust=14423393388075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/url?sa=i&amp;rct=j&amp;q=&amp;esrc=s&amp;frm=1&amp;source=images&amp;cd=&amp;cad=rja&amp;uact=8&amp;ved=0CAcQjRxqFQoTCLTF3eiL98cCFUk5Pgod20UDiA&amp;url=http://www.renemagritte.org/the-false-mirror.jsp&amp;bvm=bv.102537793,d.eXY&amp;psig=AFQjCNEnpgb_5oJETU8sbE5N_TbDj8kcsA&amp;ust=1442339338807582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&amp;esrc=s&amp;frm=1&amp;source=images&amp;cd=&amp;cad=rja&amp;uact=8&amp;ved=0CAcQjRxqFQoTCKCIs8-d98cCFUNWPgodwIQH4g&amp;url=http://www.girlshue.com/40-photos-of-simple-yet-elegant-arabic-mehndi-henna-designs-2012-for-hands-feet/&amp;bvm=bv.102537793,d.cWw&amp;psig=AFQjCNE-wHBYS4NI-_7ChM9j8r0TGq8uTQ&amp;ust=14423443631927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wCeCiDKd3XI" TargetMode="External"/><Relationship Id="rId2" Type="http://schemas.openxmlformats.org/officeDocument/2006/relationships/hyperlink" Target="https://youtu.be/HfYuWgErHw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O9x7fJXnekg" TargetMode="External"/><Relationship Id="rId4" Type="http://schemas.openxmlformats.org/officeDocument/2006/relationships/hyperlink" Target="http://youtu.be/bdryG7Ntoi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a64rWP98cCFQoWPgod9eQCkQ&amp;url=http://2dfoundations.wikifoundry.com/page/Foreground,%2BMiddleground,%2Band%2BBackground&amp;bvm=bv.102537793,d.eXY&amp;psig=AFQjCNH-f6ACG97EN9MqGkhMi4qCUgKBIQ&amp;ust=14423405488432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uact=8&amp;ved=0CAcQjRxqFQoTCJHt7MaH98cCFcwdPgod9boE7Q&amp;url=http://waldina.com/2015/04/02/happy-birthday-124th-birthday-max-ernst/&amp;psig=AFQjCNHGmcK3_TXGYP9W_05pq5rlzYsmxQ&amp;ust=14423384261213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xqFQoTCK3B_ISI98cCFcpuPgodMLoN6w&amp;url=http://www.metmuseum.org/toah/hd/surr/hd_surr.htm&amp;psig=AFQjCNHGmcK3_TXGYP9W_05pq5rlzYsmxQ&amp;ust=144233842612134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frm=1&amp;source=images&amp;cd=&amp;cad=rja&amp;uact=8&amp;ved=0CAcQjRxqFQoTCK2mgvOH98cCFUFcPgod9LgE9w&amp;url=http://art-for-a-change.com/blog/category/modernism/page/2&amp;psig=AFQjCNHGmcK3_TXGYP9W_05pq5rlzYsmxQ&amp;ust=144233842612134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frm=1&amp;source=images&amp;cd=&amp;cad=rja&amp;uact=8&amp;ved=0CAcQjRxqFQoTCMGk9uaI98cCFcY2PgodO4oCug&amp;url=https://www.pinterest.com/gracedukes/art-salvador-dali/&amp;bvm=bv.102537793,d.eXY&amp;psig=AFQjCNFI5NsQFH-nlE4cLA6SGn45uiXIow&amp;ust=1442338728570800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ved=0CAcQjRxqFQoTCI75n72I98cCFYE-PgodB-YCBA&amp;url=http://www.manero.com/roundup/mucho-mostacho/&amp;bvm=bv.102537793,d.eXY&amp;psig=AFQjCNG414O4Q7omzGvxldFqn78-khInAg&amp;ust=14423386776691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frm=1&amp;source=images&amp;cd=&amp;cad=rja&amp;uact=8&amp;ved=0CAcQjRxqFQoTCJaHzdiI98cCFQtVPgodHREJ8g&amp;url=https://www.pinterest.com/explore/salvador-dali-paintings/&amp;bvm=bv.102537793,d.eXY&amp;psig=AFQjCNFI5NsQFH-nlE4cLA6SGn45uiXIow&amp;ust=1442338728570800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com/url?sa=i&amp;rct=j&amp;q=&amp;esrc=s&amp;frm=1&amp;source=images&amp;cd=&amp;cad=rja&amp;uact=8&amp;ved=0CAcQjRxqFQoTCJqEvPeI98cCFYM6Pgod5PsP8A&amp;url=http://webneel.com/i/0/1-the-temptation-surreal-painting-by-salvador-dali/09-2013/d?n%3D9210&amp;bvm=bv.102537793,d.eXY&amp;psig=AFQjCNFI5NsQFH-nlE4cLA6SGn45uiXIow&amp;ust=1442338728570800" TargetMode="External"/><Relationship Id="rId4" Type="http://schemas.openxmlformats.org/officeDocument/2006/relationships/hyperlink" Target="https://www.google.com/url?sa=i&amp;rct=j&amp;q=&amp;esrc=s&amp;frm=1&amp;source=images&amp;cd=&amp;cad=rja&amp;uact=8&amp;ved=0CAcQjRxqFQoTCI27ps-I98cCFUkaPgodP6EAyA&amp;url=https://en.wikipedia.org/wiki/File:The_Persistence_of_Memory.jpg&amp;bvm=bv.102537793,d.eXY&amp;psig=AFQjCNFI5NsQFH-nlE4cLA6SGn45uiXIow&amp;ust=1442338728570800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Drawing 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Miro</a:t>
            </a:r>
            <a:endParaRPr lang="en-US" dirty="0"/>
          </a:p>
        </p:txBody>
      </p:sp>
      <p:pic>
        <p:nvPicPr>
          <p:cNvPr id="3074" name="Picture 2" descr="http://artsedge.kennedy-center.org/~/media/ArtsEdge/Images/LessonArt/grade-9-12/miro-tilled.ash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992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nnex.guggenheim.org/collections/media/902/69.1894_ph_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77" y="1149927"/>
            <a:ext cx="4294187" cy="38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dailypainters.com/paintings/joan_miro_interior_painting__romancing_miro_by_k_m_interiors__still_life__3eaefbfac723a7484b990b23341a656f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3595255" cy="26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 Magritte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18104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renemagritte.org/images/paintings/the-lovers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05115"/>
            <a:ext cx="3990108" cy="3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enemagritte.org/images/paintings/the-false-mirro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91377"/>
            <a:ext cx="4114800" cy="27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Option #2</a:t>
            </a:r>
            <a:br>
              <a:rPr lang="en-US" dirty="0" smtClean="0"/>
            </a:br>
            <a:r>
              <a:rPr lang="en-US" dirty="0" smtClean="0"/>
              <a:t>Hand Collage</a:t>
            </a:r>
            <a:br>
              <a:rPr lang="en-US" dirty="0" smtClean="0"/>
            </a:br>
            <a:r>
              <a:rPr lang="en-US" sz="2000" dirty="0" smtClean="0"/>
              <a:t>Drawing a hand interacting with a ribbon and decorating the background with zentangles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24257" cy="40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Repetition of intricate designs and patterns within a fixed space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6273"/>
            <a:ext cx="388221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15489"/>
            <a:ext cx="3939886" cy="31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Mandala</a:t>
            </a:r>
            <a:r>
              <a:rPr lang="en-US" sz="3600" dirty="0" smtClean="0"/>
              <a:t> ('circle') is a spiritual and ritual symbol in Indian religions, representing the universe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933825" cy="30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37" y="3810000"/>
            <a:ext cx="261632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Henna/ Indian cultures</a:t>
            </a:r>
            <a:endParaRPr lang="en-US" dirty="0"/>
          </a:p>
        </p:txBody>
      </p:sp>
      <p:pic>
        <p:nvPicPr>
          <p:cNvPr id="12292" name="Picture 4" descr="http://girlshue.com/wp-content/uploads/2012/07/40-Photos-Of-Simple-Yet-Elegant-Arabic-Mehndi-Henna-Designs-2012-For-Hands-Feet-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10483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41872"/>
            <a:ext cx="3581400" cy="45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8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Option #3</a:t>
            </a:r>
            <a:br>
              <a:rPr lang="en-US" dirty="0" smtClean="0"/>
            </a:br>
            <a:r>
              <a:rPr lang="en-US" dirty="0" smtClean="0"/>
              <a:t>Hands with Emotion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10925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70662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9318" r="13315" b="8191"/>
          <a:stretch/>
        </p:blipFill>
        <p:spPr bwMode="auto">
          <a:xfrm>
            <a:off x="3531213" y="2072987"/>
            <a:ext cx="2592496" cy="43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911"/>
            <a:ext cx="3095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09" y="3935116"/>
            <a:ext cx="1981200" cy="27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59" y="373129"/>
            <a:ext cx="2247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911"/>
            <a:ext cx="3124200" cy="24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949410"/>
            <a:ext cx="2632364" cy="371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96740"/>
            <a:ext cx="2476500" cy="35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2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19" y="762000"/>
            <a:ext cx="468188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1001"/>
            <a:ext cx="3581400" cy="50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114800"/>
            <a:ext cx="218660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0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shapes of the hand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7195"/>
            <a:ext cx="5181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58" y="1676400"/>
            <a:ext cx="3700542" cy="479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https://youtu.be/HfYuWgErHwA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3"/>
              </a:rPr>
              <a:t>http://youtu.be/wCeCiDKd3XI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://youtu.be/bdryG7Ntoi0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://youtu.be/O9x7fJXnekg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Draw 5 hands from observation using the methods shown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4" y="1914335"/>
            <a:ext cx="2443446" cy="241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45" y="4099214"/>
            <a:ext cx="2187309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Option #1</a:t>
            </a:r>
            <a:br>
              <a:rPr lang="en-US" dirty="0" smtClean="0"/>
            </a:br>
            <a:r>
              <a:rPr lang="en-US" sz="2700" dirty="0" smtClean="0"/>
              <a:t>Hand-scape</a:t>
            </a:r>
            <a:br>
              <a:rPr lang="en-US" sz="2700" dirty="0" smtClean="0"/>
            </a:br>
            <a:r>
              <a:rPr lang="en-US" sz="2700" dirty="0" smtClean="0"/>
              <a:t>Drawing hands interacting with a landscape creating a surrealist image</a:t>
            </a:r>
            <a:endParaRPr lang="en-US" sz="2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" y="1600200"/>
            <a:ext cx="2974258" cy="198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9624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97557"/>
            <a:ext cx="3025807" cy="190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Landscapes</a:t>
            </a:r>
            <a:endParaRPr lang="en-US" dirty="0"/>
          </a:p>
        </p:txBody>
      </p:sp>
      <p:pic>
        <p:nvPicPr>
          <p:cNvPr id="6148" name="Picture 4" descr="http://image.wikifoundry.com/image/1/iE6Xnryvz3i_GCzqyh9yBw177059/GW353H3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248400" cy="53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Famous Surrealist Artist</a:t>
            </a:r>
            <a:br>
              <a:rPr lang="en-US" dirty="0" smtClean="0"/>
            </a:br>
            <a:r>
              <a:rPr lang="en-US" dirty="0" smtClean="0"/>
              <a:t>Max Ernest </a:t>
            </a:r>
            <a:endParaRPr lang="en-US" dirty="0"/>
          </a:p>
        </p:txBody>
      </p:sp>
      <p:pic>
        <p:nvPicPr>
          <p:cNvPr id="1031" name="Picture 7" descr="https://waldinadotcom.files.wordpress.com/2015/04/max-ernst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027218" cy="27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art-for-a-change.com/blog/images/july08/ernst_fireside_ange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51" y="1475509"/>
            <a:ext cx="3685549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metmuseum.org/toah/images/h2/h2_1999.363.2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9504"/>
            <a:ext cx="4381500" cy="31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olartblog.com/wp-content/uploads/2014/04/Salvador-Dal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3442322" cy="44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Salvador </a:t>
            </a:r>
            <a:r>
              <a:rPr lang="en-US" dirty="0"/>
              <a:t>D</a:t>
            </a:r>
            <a:r>
              <a:rPr lang="en-US" dirty="0" smtClean="0"/>
              <a:t>ali</a:t>
            </a:r>
            <a:endParaRPr lang="en-US" dirty="0"/>
          </a:p>
        </p:txBody>
      </p:sp>
      <p:pic>
        <p:nvPicPr>
          <p:cNvPr id="2052" name="Picture 4" descr="https://upload.wikimedia.org/wikipedia/en/d/dd/The_Persistence_of_Memor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7788"/>
            <a:ext cx="35052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736x/84/43/52/8443526fc3ba6a6837148cb60b895a6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3429000"/>
            <a:ext cx="3810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-media-cache-ak0.pinimg.com/236x/62/86/68/628668746442e6f8047766757edcd147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837"/>
            <a:ext cx="26289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Qop97Pk7HgicAmAwfu1LadihoGbJjqyLASdcVitewbvw7OF1rU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8" y="3740727"/>
            <a:ext cx="3962400" cy="28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91</Words>
  <Application>Microsoft Office PowerPoint</Application>
  <PresentationFormat>On-screen Show (4:3)</PresentationFormat>
  <Paragraphs>25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Drawing Hands</vt:lpstr>
      <vt:lpstr>Proportions </vt:lpstr>
      <vt:lpstr>The shapes of the hand</vt:lpstr>
      <vt:lpstr>Videos</vt:lpstr>
      <vt:lpstr>Your turn to practice</vt:lpstr>
      <vt:lpstr>Project Option #1 Hand-scape Drawing hands interacting with a landscape creating a surrealist image</vt:lpstr>
      <vt:lpstr>Landscapes</vt:lpstr>
      <vt:lpstr>Famous Surrealist Artist Max Ernest </vt:lpstr>
      <vt:lpstr>Salvador Dali</vt:lpstr>
      <vt:lpstr>Joan Miro</vt:lpstr>
      <vt:lpstr>Rene Magritte</vt:lpstr>
      <vt:lpstr>Project Option #2 Hand Collage Drawing a hand interacting with a ribbon and decorating the background with zentangles</vt:lpstr>
      <vt:lpstr>Zentangles</vt:lpstr>
      <vt:lpstr>Mandala ('circle') is a spiritual and ritual symbol in Indian religions, representing the universe </vt:lpstr>
      <vt:lpstr>Henna/ Indian cultures</vt:lpstr>
      <vt:lpstr>Project Option #3 Hands with Emotion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Hands</dc:title>
  <dc:creator>amartin</dc:creator>
  <cp:lastModifiedBy>amartin</cp:lastModifiedBy>
  <cp:revision>12</cp:revision>
  <cp:lastPrinted>2016-02-24T15:28:05Z</cp:lastPrinted>
  <dcterms:created xsi:type="dcterms:W3CDTF">2016-02-23T13:33:06Z</dcterms:created>
  <dcterms:modified xsi:type="dcterms:W3CDTF">2016-02-24T18:44:49Z</dcterms:modified>
</cp:coreProperties>
</file>