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89C4-970C-460A-BB56-52ACF6076F1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5D0B-F52B-4348-B516-DA8FF09B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5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89C4-970C-460A-BB56-52ACF6076F1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5D0B-F52B-4348-B516-DA8FF09B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6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89C4-970C-460A-BB56-52ACF6076F1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5D0B-F52B-4348-B516-DA8FF09B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4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89C4-970C-460A-BB56-52ACF6076F1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5D0B-F52B-4348-B516-DA8FF09B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1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89C4-970C-460A-BB56-52ACF6076F1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5D0B-F52B-4348-B516-DA8FF09B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5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89C4-970C-460A-BB56-52ACF6076F1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5D0B-F52B-4348-B516-DA8FF09B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3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89C4-970C-460A-BB56-52ACF6076F1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5D0B-F52B-4348-B516-DA8FF09B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89C4-970C-460A-BB56-52ACF6076F1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5D0B-F52B-4348-B516-DA8FF09B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3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89C4-970C-460A-BB56-52ACF6076F1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5D0B-F52B-4348-B516-DA8FF09B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6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89C4-970C-460A-BB56-52ACF6076F1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5D0B-F52B-4348-B516-DA8FF09B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58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89C4-970C-460A-BB56-52ACF6076F1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5D0B-F52B-4348-B516-DA8FF09B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8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889C4-970C-460A-BB56-52ACF6076F13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B5D0B-F52B-4348-B516-DA8FF09B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0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Principles of 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we use to organize the elements of 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6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327" y="3048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BALANCE: The way elements are arranged to create a feeling of stability in art work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http://www.lentos.at/img/Calder_G7895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418" y="1371600"/>
            <a:ext cx="6781800" cy="5298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509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7094"/>
            <a:ext cx="875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Contrast: The large difference between two elements of art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 descr="http://i1.squidoocdn.com/resize/squidoo_images/590/draft_lens2376199module78470341photo_1263213086dali-landscape-with-but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14400"/>
            <a:ext cx="6705600" cy="574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88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EMPHASIS: Any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forcefulness that gives importance or dominance (weight) to some feature or features of an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artwork.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74" name="Picture 2" descr="http://www.braingle.com/trivia/art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505200" cy="5187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077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62634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MOVEMENT: the arrangement </a:t>
            </a:r>
            <a:r>
              <a:rPr lang="en-US" sz="2400" b="1" dirty="0">
                <a:latin typeface="Aharoni" pitchFamily="2" charset="-79"/>
                <a:cs typeface="Aharoni" pitchFamily="2" charset="-79"/>
              </a:rPr>
              <a:t>of the parts of an image to create a sense of motion by using lines, shapes,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forms, </a:t>
            </a:r>
            <a:r>
              <a:rPr lang="en-US" sz="2400" b="1" dirty="0">
                <a:latin typeface="Aharoni" pitchFamily="2" charset="-79"/>
                <a:cs typeface="Aharoni" pitchFamily="2" charset="-79"/>
              </a:rPr>
              <a:t>and textures that cause the eye to move over the work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. 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098" name="Picture 2" descr="http://www.topyaps.com/wp-content/uploads/2010/08/the-sc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731817"/>
            <a:ext cx="3886200" cy="494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654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ancienttreasuresusa.com/v/vspfiles/parastone_paintings/escher-s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57" y="2278063"/>
            <a:ext cx="445770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est.classconnection.s3.amazonaws.com/446/flashcards/24446/jpg/fauvism-harmony-in-red-by-henri-matis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0"/>
            <a:ext cx="4057709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7277" y="228600"/>
            <a:ext cx="89105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PATTERN: The 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repetition of any thing — shapes, lines, or colors</a:t>
            </a:r>
            <a:r>
              <a:rPr lang="en-US" sz="2800" i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—</a:t>
            </a:r>
            <a:r>
              <a:rPr lang="en-US" sz="2800" i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also called a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motif, in 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a design</a:t>
            </a:r>
          </a:p>
        </p:txBody>
      </p:sp>
    </p:spTree>
    <p:extLst>
      <p:ext uri="{BB962C8B-B14F-4D97-AF65-F5344CB8AC3E}">
        <p14:creationId xmlns:p14="http://schemas.microsoft.com/office/powerpoint/2010/main" val="4002039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RHYTHM: The regular repetition of elements to produce the look and feel of movement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Popova alter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77" y="1828800"/>
            <a:ext cx="2335612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Balla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138362"/>
            <a:ext cx="40767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8159" y="5823466"/>
            <a:ext cx="152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Giacomo</a:t>
            </a:r>
            <a:r>
              <a:rPr lang="en-US" dirty="0"/>
              <a:t> </a:t>
            </a:r>
            <a:r>
              <a:rPr lang="en-US" dirty="0" err="1"/>
              <a:t>Balla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16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136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Principles of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Art</dc:title>
  <dc:creator>amartin</dc:creator>
  <cp:lastModifiedBy>amartin</cp:lastModifiedBy>
  <cp:revision>10</cp:revision>
  <dcterms:created xsi:type="dcterms:W3CDTF">2012-09-05T21:52:21Z</dcterms:created>
  <dcterms:modified xsi:type="dcterms:W3CDTF">2013-09-04T14:27:12Z</dcterms:modified>
</cp:coreProperties>
</file>