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700DBD-0E87-4C32-83DA-6AF90C2BE101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8654D8-20D0-4FDF-8DBF-B37F3097D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youtu.be/V1XoeUKRs0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affiliates.allposters.com/link/redirect.asp?item=305247&amp;AID=9572&amp;PSTID=1&amp;LTID=2&amp;lang=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Kgi0nPQEZRE" TargetMode="External"/><Relationship Id="rId2" Type="http://schemas.openxmlformats.org/officeDocument/2006/relationships/hyperlink" Target="https://youtu.be/t_VCgvrhv3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MpCwVHXvyQ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youtu.be/Cs26klLwv-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Perspective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The technique or process of representing a 3-dimensional scene on a 2-dimensional surface. Perspective gives the illusion of depth or distance. 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2 point perspective city realistic or fantasy</a:t>
            </a:r>
          </a:p>
          <a:p>
            <a:r>
              <a:rPr lang="en-US" dirty="0" smtClean="0"/>
              <a:t>How is 2 point different than 1 point perspective?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21572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05836"/>
            <a:ext cx="4096695" cy="33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Birdseye view- variation of 1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youtu.be/V1XoeUKRs0U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 descr="http://jpharan.com/web_images/city_draw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3999"/>
            <a:ext cx="3505200" cy="49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practice birds eye cityscape</a:t>
            </a:r>
            <a:endParaRPr lang="en-US" dirty="0"/>
          </a:p>
        </p:txBody>
      </p:sp>
      <p:pic>
        <p:nvPicPr>
          <p:cNvPr id="4" name="Picture 4" descr="http://fc04.deviantart.net/fs26/i/2008/104/f/c/One_point_perspective__by_JessicaS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304965" cy="39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vanishing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27551"/>
            <a:ext cx="3079612" cy="346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68063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09" y="4191000"/>
            <a:ext cx="37052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following pictures. Identify the horizon line, vanishing point(s), orthogonal lines, and type of perspective. </a:t>
            </a:r>
          </a:p>
          <a:p>
            <a:r>
              <a:rPr lang="en-US" dirty="0" smtClean="0"/>
              <a:t>Let do this one together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4038599" cy="426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3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http://lolways.com/Portals/0/Images/Geblog/201207/422_1634_new-york-city-birds-eye-view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0615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nybits.com/images/photo/broadway-ellwoo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3.bp.blogspot.com/_F94JTwTwuvM/TTWQGWN1cRI/AAAAAAAAAeI/4u9QN90IXBg/s1600/Brooklyn+Bridge+worm+eye+view+three+point+perspective+color+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096000" cy="559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www.michaelarnoldart.com/Escher,_Still_Life_and_Stre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6188"/>
            <a:ext cx="6096000" cy="61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art-rageous.net/2008/DuoL-Perspective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3" y="616077"/>
            <a:ext cx="8153400" cy="58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perspective: a mathematical system for representing 3-dimensional objects and space on a 2-dimensioanl surface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en/thumb/e/e8/Escher_Waterfall.jpg/250px-Escher_Waterf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83899"/>
            <a:ext cx="3295650" cy="42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The School of Athens, c.1511">
            <a:hlinkClick r:id="rId2" tooltip="The School of Athens, c.151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2035"/>
            <a:ext cx="7467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learning to draw perspective important? How will you use it 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19600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 smtClean="0"/>
              <a:t>Architect</a:t>
            </a:r>
          </a:p>
          <a:p>
            <a:r>
              <a:rPr lang="en-US" dirty="0" smtClean="0"/>
              <a:t>Designer</a:t>
            </a:r>
          </a:p>
          <a:p>
            <a:r>
              <a:rPr lang="en-US" dirty="0" smtClean="0"/>
              <a:t>Illustrator</a:t>
            </a:r>
          </a:p>
          <a:p>
            <a:r>
              <a:rPr lang="en-US" dirty="0" smtClean="0"/>
              <a:t>Photographer </a:t>
            </a:r>
          </a:p>
          <a:p>
            <a:r>
              <a:rPr lang="en-US" dirty="0" smtClean="0"/>
              <a:t>Film maker</a:t>
            </a:r>
          </a:p>
          <a:p>
            <a:r>
              <a:rPr lang="en-US" dirty="0" smtClean="0"/>
              <a:t>Forensic artist </a:t>
            </a:r>
          </a:p>
          <a:p>
            <a:r>
              <a:rPr lang="en-US" dirty="0" smtClean="0"/>
              <a:t>Interior Designer </a:t>
            </a:r>
          </a:p>
          <a:p>
            <a:r>
              <a:rPr lang="en-US" dirty="0" smtClean="0"/>
              <a:t>Landscape architect</a:t>
            </a:r>
          </a:p>
          <a:p>
            <a:r>
              <a:rPr lang="en-US" dirty="0" smtClean="0"/>
              <a:t>Engineers </a:t>
            </a:r>
          </a:p>
          <a:p>
            <a:r>
              <a:rPr lang="en-US" dirty="0" smtClean="0"/>
              <a:t>Artist</a:t>
            </a:r>
          </a:p>
          <a:p>
            <a:r>
              <a:rPr lang="en-US" dirty="0" smtClean="0"/>
              <a:t>Game designer</a:t>
            </a:r>
          </a:p>
          <a:p>
            <a:r>
              <a:rPr lang="en-US" dirty="0" smtClean="0"/>
              <a:t>Industrial Designer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Computer animation</a:t>
            </a:r>
          </a:p>
          <a:p>
            <a:r>
              <a:rPr lang="en-US" dirty="0" smtClean="0"/>
              <a:t>Television production and design</a:t>
            </a:r>
          </a:p>
          <a:p>
            <a:r>
              <a:rPr lang="en-US" dirty="0" smtClean="0"/>
              <a:t>Transportation design</a:t>
            </a:r>
          </a:p>
          <a:p>
            <a:r>
              <a:rPr lang="en-US" dirty="0" smtClean="0"/>
              <a:t>Animator</a:t>
            </a:r>
          </a:p>
          <a:p>
            <a:r>
              <a:rPr lang="en-US" dirty="0" smtClean="0"/>
              <a:t>Cartoonist</a:t>
            </a:r>
          </a:p>
          <a:p>
            <a:r>
              <a:rPr lang="en-US" dirty="0" smtClean="0"/>
              <a:t>Children’s book illustrator</a:t>
            </a:r>
          </a:p>
          <a:p>
            <a:r>
              <a:rPr lang="en-US" dirty="0" smtClean="0"/>
              <a:t>Web designer</a:t>
            </a:r>
          </a:p>
          <a:p>
            <a:r>
              <a:rPr lang="en-US" dirty="0" smtClean="0"/>
              <a:t>Art director</a:t>
            </a:r>
          </a:p>
          <a:p>
            <a:r>
              <a:rPr lang="en-US" dirty="0" smtClean="0"/>
              <a:t>Urban Planner</a:t>
            </a:r>
          </a:p>
          <a:p>
            <a:r>
              <a:rPr lang="en-US" dirty="0" smtClean="0"/>
              <a:t>Surveyor</a:t>
            </a:r>
          </a:p>
          <a:p>
            <a:r>
              <a:rPr lang="en-US" dirty="0" smtClean="0"/>
              <a:t>Carpenter </a:t>
            </a:r>
          </a:p>
          <a:p>
            <a:r>
              <a:rPr lang="en-US" dirty="0" smtClean="0"/>
              <a:t>Muralist</a:t>
            </a:r>
          </a:p>
          <a:p>
            <a:r>
              <a:rPr lang="en-US" dirty="0" smtClean="0"/>
              <a:t>Motion Artist </a:t>
            </a:r>
          </a:p>
          <a:p>
            <a:r>
              <a:rPr lang="en-US" dirty="0" smtClean="0"/>
              <a:t>Furniture designer</a:t>
            </a:r>
          </a:p>
          <a:p>
            <a:r>
              <a:rPr lang="en-US" dirty="0" smtClean="0"/>
              <a:t>And many many more!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will create a drawing of a city using 1 type of perspective. The drawing could be realistic or fantasy. In your drawing you must include a minimum of:</a:t>
            </a:r>
          </a:p>
          <a:p>
            <a:r>
              <a:rPr lang="en-US" dirty="0"/>
              <a:t>8</a:t>
            </a:r>
            <a:r>
              <a:rPr lang="en-US" dirty="0" smtClean="0"/>
              <a:t> buildings with windows, doors, and texture</a:t>
            </a:r>
          </a:p>
          <a:p>
            <a:r>
              <a:rPr lang="en-US" dirty="0" smtClean="0"/>
              <a:t>Street</a:t>
            </a:r>
          </a:p>
          <a:p>
            <a:r>
              <a:rPr lang="en-US" dirty="0" smtClean="0"/>
              <a:t>Sidewalk</a:t>
            </a:r>
          </a:p>
          <a:p>
            <a:r>
              <a:rPr lang="en-US" dirty="0" smtClean="0"/>
              <a:t>Landscape around buildings</a:t>
            </a:r>
          </a:p>
          <a:p>
            <a:r>
              <a:rPr lang="en-US" dirty="0" smtClean="0"/>
              <a:t>Value with pencil, sharpie, marker, or colored pencil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Reminders*</a:t>
            </a:r>
          </a:p>
          <a:p>
            <a:pPr marL="0" indent="0">
              <a:buNone/>
            </a:pPr>
            <a:r>
              <a:rPr lang="en-US" dirty="0" smtClean="0"/>
              <a:t>Think about what happens to objects as they get father away?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58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rawing paper</a:t>
            </a:r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Your choice of: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Colored pencil, sharpie, pencil, marker</a:t>
            </a:r>
          </a:p>
          <a:p>
            <a:r>
              <a:rPr lang="en-US" dirty="0" smtClean="0"/>
              <a:t>Ruler</a:t>
            </a:r>
          </a:p>
          <a:p>
            <a:r>
              <a:rPr lang="en-US" dirty="0" smtClean="0"/>
              <a:t>Knowledge of 1 type of perspective- refer to practice handouts if needed</a:t>
            </a:r>
          </a:p>
        </p:txBody>
      </p:sp>
    </p:spTree>
    <p:extLst>
      <p:ext uri="{BB962C8B-B14F-4D97-AF65-F5344CB8AC3E}">
        <p14:creationId xmlns:p14="http://schemas.microsoft.com/office/powerpoint/2010/main" val="83657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points/ Use of Perspective</a:t>
            </a:r>
          </a:p>
          <a:p>
            <a:r>
              <a:rPr lang="en-US" dirty="0"/>
              <a:t>2</a:t>
            </a:r>
            <a:r>
              <a:rPr lang="en-US" dirty="0" smtClean="0"/>
              <a:t>0 points/ Following Directions</a:t>
            </a:r>
          </a:p>
          <a:p>
            <a:r>
              <a:rPr lang="en-US" dirty="0" smtClean="0"/>
              <a:t>20 points/ Use of value</a:t>
            </a:r>
          </a:p>
          <a:p>
            <a:r>
              <a:rPr lang="en-US" dirty="0" smtClean="0"/>
              <a:t>10 points/ Craftsmanship</a:t>
            </a:r>
          </a:p>
          <a:p>
            <a:r>
              <a:rPr lang="en-US" dirty="0" smtClean="0"/>
              <a:t>10 points/ Creativity</a:t>
            </a:r>
          </a:p>
          <a:p>
            <a:r>
              <a:rPr lang="en-US" dirty="0" smtClean="0"/>
              <a:t>10 points/ Daily Effort &amp; Participation</a:t>
            </a:r>
          </a:p>
          <a:p>
            <a:r>
              <a:rPr lang="en-US" dirty="0" smtClean="0"/>
              <a:t>_________/ 100 Project </a:t>
            </a:r>
            <a:r>
              <a:rPr lang="en-US" dirty="0"/>
              <a:t>G</a:t>
            </a:r>
            <a:r>
              <a:rPr lang="en-US" dirty="0" smtClean="0"/>
              <a:t>rade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line across an image where the sky and ground meet</a:t>
            </a:r>
            <a:endParaRPr lang="en-US" dirty="0"/>
          </a:p>
        </p:txBody>
      </p:sp>
      <p:pic>
        <p:nvPicPr>
          <p:cNvPr id="2050" name="Picture 2" descr="http://farm1.static.flickr.com/116/274667176_ed8140a9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867400" cy="38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4800" y="4342409"/>
            <a:ext cx="2209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point of disappearance, or the point at which the orthogonal lines converge</a:t>
            </a:r>
            <a:endParaRPr lang="en-US" dirty="0"/>
          </a:p>
        </p:txBody>
      </p:sp>
      <p:pic>
        <p:nvPicPr>
          <p:cNvPr id="3074" name="Picture 2" descr="http://www.deviantart.com/download/142708718/Vanishing_Point_by_Stran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8938"/>
            <a:ext cx="6096000" cy="40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495800" y="2133600"/>
            <a:ext cx="3048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CKHEK3fLVDo/TJQw_X0G8lI/AAAAAAAABjw/Tju9XJifRcM/s1600/2-pt-perspective_orthogonal_l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lines you will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Orthogonal</a:t>
            </a:r>
          </a:p>
          <a:p>
            <a:pPr marL="457200" lvl="2"/>
            <a:r>
              <a:rPr lang="en-US" dirty="0"/>
              <a:t>Lines leading toward the vanishing </a:t>
            </a:r>
            <a:r>
              <a:rPr lang="en-US" dirty="0" smtClean="0"/>
              <a:t>point</a:t>
            </a:r>
          </a:p>
          <a:p>
            <a:pPr marL="457200" lvl="2"/>
            <a:endParaRPr lang="en-US" dirty="0"/>
          </a:p>
          <a:p>
            <a:r>
              <a:rPr lang="en-US" dirty="0" smtClean="0"/>
              <a:t>Horizontal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Vertical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Parallel 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276600"/>
            <a:ext cx="411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3657600"/>
            <a:ext cx="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5715000"/>
            <a:ext cx="411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6019800"/>
            <a:ext cx="411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2.bp.blogspot.com/_CKHEK3fLVDo/THQl9BkTZuI/AAAAAAAABd4/0Q8DTEHtyn4/s1600/1pted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19944"/>
            <a:ext cx="29464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7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Cont.….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2-dimensional</a:t>
            </a:r>
          </a:p>
          <a:p>
            <a:pPr lvl="1"/>
            <a:r>
              <a:rPr lang="en-US" dirty="0"/>
              <a:t> Having only two dimensions, </a:t>
            </a:r>
            <a:r>
              <a:rPr lang="en-US" dirty="0" smtClean="0"/>
              <a:t>length </a:t>
            </a:r>
            <a:r>
              <a:rPr lang="en-US" dirty="0"/>
              <a:t>and width. </a:t>
            </a:r>
            <a:endParaRPr lang="en-US" dirty="0" smtClean="0"/>
          </a:p>
          <a:p>
            <a:r>
              <a:rPr lang="en-US" dirty="0" smtClean="0"/>
              <a:t>3- dimensional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Having </a:t>
            </a:r>
            <a:r>
              <a:rPr lang="en-US" dirty="0"/>
              <a:t>three </a:t>
            </a:r>
            <a:r>
              <a:rPr lang="en-US" dirty="0" smtClean="0"/>
              <a:t>dimensions, length, width, and depth</a:t>
            </a:r>
          </a:p>
          <a:p>
            <a:r>
              <a:rPr lang="en-US" dirty="0" smtClean="0"/>
              <a:t>Front face</a:t>
            </a:r>
          </a:p>
          <a:p>
            <a:pPr lvl="1"/>
            <a:r>
              <a:rPr lang="en-US" dirty="0" smtClean="0"/>
              <a:t>Front of the building</a:t>
            </a:r>
          </a:p>
          <a:p>
            <a:r>
              <a:rPr lang="en-US" dirty="0" smtClean="0"/>
              <a:t>Foreground</a:t>
            </a:r>
          </a:p>
          <a:p>
            <a:r>
              <a:rPr lang="en-US" dirty="0" smtClean="0"/>
              <a:t>Middle Ground </a:t>
            </a:r>
          </a:p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6" name="Picture 2" descr="Citysc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04277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21265665">
            <a:off x="2348781" y="4941389"/>
            <a:ext cx="3384442" cy="210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773957">
            <a:off x="2743199" y="4988857"/>
            <a:ext cx="3200400" cy="233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2425">
            <a:off x="2359325" y="4783282"/>
            <a:ext cx="5023914" cy="106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/>
              <a:t>P</a:t>
            </a:r>
            <a:r>
              <a:rPr lang="en-US" dirty="0" smtClean="0"/>
              <a:t>oint </a:t>
            </a:r>
            <a:r>
              <a:rPr lang="en-US" dirty="0"/>
              <a:t>P</a:t>
            </a:r>
            <a:r>
              <a:rPr lang="en-US" dirty="0" smtClean="0"/>
              <a:t>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lines lead to 1 vanishing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point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81" y="762000"/>
            <a:ext cx="340183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32507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joeskoog.files.wordpress.com/2010/02/onepointperspecti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719" y="3810000"/>
            <a:ext cx="3871513" cy="257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youtu.be/t_VCgvrhv30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 smtClean="0"/>
              <a:t>. Your name in 1 point </a:t>
            </a:r>
            <a:r>
              <a:rPr lang="en-US" dirty="0"/>
              <a:t>perspective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youtu.be/Kgi0nPQEZRE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City/landscape in 1point perspective </a:t>
            </a:r>
            <a:r>
              <a:rPr lang="en-US" dirty="0" smtClean="0">
                <a:hlinkClick r:id="rId4"/>
              </a:rPr>
              <a:t>http://youtu.be/MpCwVHXvyQk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Point </a:t>
            </a:r>
            <a:r>
              <a:rPr lang="en-US" dirty="0"/>
              <a:t>Perspective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youtu.be/Cs26klLwv-U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5432"/>
            <a:ext cx="3492369" cy="24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24" y="3992146"/>
            <a:ext cx="3618360" cy="239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http://cutlerart73.com/images/perspective/perspecti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0914"/>
            <a:ext cx="3589305" cy="211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2291</TotalTime>
  <Words>422</Words>
  <Application>Microsoft Office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Perspective</vt:lpstr>
      <vt:lpstr>Vocabulary</vt:lpstr>
      <vt:lpstr>Horizon Line</vt:lpstr>
      <vt:lpstr>Vanishing point</vt:lpstr>
      <vt:lpstr>Types of lines you will use</vt:lpstr>
      <vt:lpstr>Vocabulary Cont.….</vt:lpstr>
      <vt:lpstr>1 Point Perspective</vt:lpstr>
      <vt:lpstr>Activities: </vt:lpstr>
      <vt:lpstr>2 Point Perspective http://youtu.be/Cs26klLwv-U </vt:lpstr>
      <vt:lpstr>Activity:</vt:lpstr>
      <vt:lpstr>Birdseye view- variation of 1 point</vt:lpstr>
      <vt:lpstr>Activity</vt:lpstr>
      <vt:lpstr>Multiple vanishing points</vt:lpstr>
      <vt:lpstr>Let’s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learning to draw perspective important? How will you use it in the future?</vt:lpstr>
      <vt:lpstr>Your Project</vt:lpstr>
      <vt:lpstr>Materials</vt:lpstr>
      <vt:lpstr>Grading Rubric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</dc:title>
  <dc:creator>amartin</dc:creator>
  <cp:lastModifiedBy>amartin</cp:lastModifiedBy>
  <cp:revision>41</cp:revision>
  <dcterms:created xsi:type="dcterms:W3CDTF">2012-10-11T17:15:18Z</dcterms:created>
  <dcterms:modified xsi:type="dcterms:W3CDTF">2015-08-20T11:55:55Z</dcterms:modified>
</cp:coreProperties>
</file>