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67" r:id="rId6"/>
    <p:sldId id="265" r:id="rId7"/>
    <p:sldId id="259" r:id="rId8"/>
    <p:sldId id="268" r:id="rId9"/>
    <p:sldId id="260" r:id="rId10"/>
    <p:sldId id="261" r:id="rId11"/>
    <p:sldId id="262" r:id="rId12"/>
    <p:sldId id="263" r:id="rId13"/>
    <p:sldId id="26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4A86AC-0AE5-4381-BDA4-5B1CB567988F}"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40A79-932F-4919-8A32-A916747EB53C}" type="slidenum">
              <a:rPr lang="en-US" smtClean="0"/>
              <a:pPr/>
              <a:t>‹#›</a:t>
            </a:fld>
            <a:endParaRPr lang="en-US"/>
          </a:p>
        </p:txBody>
      </p:sp>
    </p:spTree>
    <p:extLst>
      <p:ext uri="{BB962C8B-B14F-4D97-AF65-F5344CB8AC3E}">
        <p14:creationId xmlns:p14="http://schemas.microsoft.com/office/powerpoint/2010/main" xmlns="" val="2684582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4A86AC-0AE5-4381-BDA4-5B1CB567988F}"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40A79-932F-4919-8A32-A916747EB53C}" type="slidenum">
              <a:rPr lang="en-US" smtClean="0"/>
              <a:pPr/>
              <a:t>‹#›</a:t>
            </a:fld>
            <a:endParaRPr lang="en-US"/>
          </a:p>
        </p:txBody>
      </p:sp>
    </p:spTree>
    <p:extLst>
      <p:ext uri="{BB962C8B-B14F-4D97-AF65-F5344CB8AC3E}">
        <p14:creationId xmlns:p14="http://schemas.microsoft.com/office/powerpoint/2010/main" xmlns="" val="185565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4A86AC-0AE5-4381-BDA4-5B1CB567988F}"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40A79-932F-4919-8A32-A916747EB53C}" type="slidenum">
              <a:rPr lang="en-US" smtClean="0"/>
              <a:pPr/>
              <a:t>‹#›</a:t>
            </a:fld>
            <a:endParaRPr lang="en-US"/>
          </a:p>
        </p:txBody>
      </p:sp>
    </p:spTree>
    <p:extLst>
      <p:ext uri="{BB962C8B-B14F-4D97-AF65-F5344CB8AC3E}">
        <p14:creationId xmlns:p14="http://schemas.microsoft.com/office/powerpoint/2010/main" xmlns="" val="1508887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4A86AC-0AE5-4381-BDA4-5B1CB567988F}"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40A79-932F-4919-8A32-A916747EB53C}" type="slidenum">
              <a:rPr lang="en-US" smtClean="0"/>
              <a:pPr/>
              <a:t>‹#›</a:t>
            </a:fld>
            <a:endParaRPr lang="en-US"/>
          </a:p>
        </p:txBody>
      </p:sp>
    </p:spTree>
    <p:extLst>
      <p:ext uri="{BB962C8B-B14F-4D97-AF65-F5344CB8AC3E}">
        <p14:creationId xmlns:p14="http://schemas.microsoft.com/office/powerpoint/2010/main" xmlns="" val="3044775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4A86AC-0AE5-4381-BDA4-5B1CB567988F}"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40A79-932F-4919-8A32-A916747EB53C}" type="slidenum">
              <a:rPr lang="en-US" smtClean="0"/>
              <a:pPr/>
              <a:t>‹#›</a:t>
            </a:fld>
            <a:endParaRPr lang="en-US"/>
          </a:p>
        </p:txBody>
      </p:sp>
    </p:spTree>
    <p:extLst>
      <p:ext uri="{BB962C8B-B14F-4D97-AF65-F5344CB8AC3E}">
        <p14:creationId xmlns:p14="http://schemas.microsoft.com/office/powerpoint/2010/main" xmlns="" val="62515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4A86AC-0AE5-4381-BDA4-5B1CB567988F}" type="datetimeFigureOut">
              <a:rPr lang="en-US" smtClean="0"/>
              <a:pPr/>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240A79-932F-4919-8A32-A916747EB53C}" type="slidenum">
              <a:rPr lang="en-US" smtClean="0"/>
              <a:pPr/>
              <a:t>‹#›</a:t>
            </a:fld>
            <a:endParaRPr lang="en-US"/>
          </a:p>
        </p:txBody>
      </p:sp>
    </p:spTree>
    <p:extLst>
      <p:ext uri="{BB962C8B-B14F-4D97-AF65-F5344CB8AC3E}">
        <p14:creationId xmlns:p14="http://schemas.microsoft.com/office/powerpoint/2010/main" xmlns="" val="271234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4A86AC-0AE5-4381-BDA4-5B1CB567988F}" type="datetimeFigureOut">
              <a:rPr lang="en-US" smtClean="0"/>
              <a:pPr/>
              <a:t>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240A79-932F-4919-8A32-A916747EB53C}" type="slidenum">
              <a:rPr lang="en-US" smtClean="0"/>
              <a:pPr/>
              <a:t>‹#›</a:t>
            </a:fld>
            <a:endParaRPr lang="en-US"/>
          </a:p>
        </p:txBody>
      </p:sp>
    </p:spTree>
    <p:extLst>
      <p:ext uri="{BB962C8B-B14F-4D97-AF65-F5344CB8AC3E}">
        <p14:creationId xmlns:p14="http://schemas.microsoft.com/office/powerpoint/2010/main" xmlns="" val="669237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4A86AC-0AE5-4381-BDA4-5B1CB567988F}" type="datetimeFigureOut">
              <a:rPr lang="en-US" smtClean="0"/>
              <a:pPr/>
              <a:t>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240A79-932F-4919-8A32-A916747EB53C}" type="slidenum">
              <a:rPr lang="en-US" smtClean="0"/>
              <a:pPr/>
              <a:t>‹#›</a:t>
            </a:fld>
            <a:endParaRPr lang="en-US"/>
          </a:p>
        </p:txBody>
      </p:sp>
    </p:spTree>
    <p:extLst>
      <p:ext uri="{BB962C8B-B14F-4D97-AF65-F5344CB8AC3E}">
        <p14:creationId xmlns:p14="http://schemas.microsoft.com/office/powerpoint/2010/main" xmlns="" val="218085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4A86AC-0AE5-4381-BDA4-5B1CB567988F}" type="datetimeFigureOut">
              <a:rPr lang="en-US" smtClean="0"/>
              <a:pPr/>
              <a:t>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240A79-932F-4919-8A32-A916747EB53C}" type="slidenum">
              <a:rPr lang="en-US" smtClean="0"/>
              <a:pPr/>
              <a:t>‹#›</a:t>
            </a:fld>
            <a:endParaRPr lang="en-US"/>
          </a:p>
        </p:txBody>
      </p:sp>
    </p:spTree>
    <p:extLst>
      <p:ext uri="{BB962C8B-B14F-4D97-AF65-F5344CB8AC3E}">
        <p14:creationId xmlns:p14="http://schemas.microsoft.com/office/powerpoint/2010/main" xmlns="" val="2717986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4A86AC-0AE5-4381-BDA4-5B1CB567988F}" type="datetimeFigureOut">
              <a:rPr lang="en-US" smtClean="0"/>
              <a:pPr/>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240A79-932F-4919-8A32-A916747EB53C}" type="slidenum">
              <a:rPr lang="en-US" smtClean="0"/>
              <a:pPr/>
              <a:t>‹#›</a:t>
            </a:fld>
            <a:endParaRPr lang="en-US"/>
          </a:p>
        </p:txBody>
      </p:sp>
    </p:spTree>
    <p:extLst>
      <p:ext uri="{BB962C8B-B14F-4D97-AF65-F5344CB8AC3E}">
        <p14:creationId xmlns:p14="http://schemas.microsoft.com/office/powerpoint/2010/main" xmlns="" val="3350583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4A86AC-0AE5-4381-BDA4-5B1CB567988F}" type="datetimeFigureOut">
              <a:rPr lang="en-US" smtClean="0"/>
              <a:pPr/>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240A79-932F-4919-8A32-A916747EB53C}" type="slidenum">
              <a:rPr lang="en-US" smtClean="0"/>
              <a:pPr/>
              <a:t>‹#›</a:t>
            </a:fld>
            <a:endParaRPr lang="en-US"/>
          </a:p>
        </p:txBody>
      </p:sp>
    </p:spTree>
    <p:extLst>
      <p:ext uri="{BB962C8B-B14F-4D97-AF65-F5344CB8AC3E}">
        <p14:creationId xmlns:p14="http://schemas.microsoft.com/office/powerpoint/2010/main" xmlns="" val="3212336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4A86AC-0AE5-4381-BDA4-5B1CB567988F}" type="datetimeFigureOut">
              <a:rPr lang="en-US" smtClean="0"/>
              <a:pPr/>
              <a:t>11/9/2015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240A79-932F-4919-8A32-A916747EB53C}" type="slidenum">
              <a:rPr lang="en-US" smtClean="0"/>
              <a:pPr/>
              <a:t>‹#›</a:t>
            </a:fld>
            <a:endParaRPr lang="en-US"/>
          </a:p>
        </p:txBody>
      </p:sp>
    </p:spTree>
    <p:extLst>
      <p:ext uri="{BB962C8B-B14F-4D97-AF65-F5344CB8AC3E}">
        <p14:creationId xmlns:p14="http://schemas.microsoft.com/office/powerpoint/2010/main" xmlns="" val="1920673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ece7e6yLjGc" TargetMode="External"/><Relationship Id="rId2" Type="http://schemas.openxmlformats.org/officeDocument/2006/relationships/hyperlink" Target="https://youtu.be/AV6xvIYzP-U" TargetMode="External"/><Relationship Id="rId1" Type="http://schemas.openxmlformats.org/officeDocument/2006/relationships/slideLayout" Target="../slideLayouts/slideLayout2.xml"/><Relationship Id="rId4" Type="http://schemas.openxmlformats.org/officeDocument/2006/relationships/hyperlink" Target="https://youtu.be/5EOmS3I_aRM"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youtu.be/Z080V3YWVD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youtu.be/h0d0VDOoD7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google.com/doodles" TargetMode="External"/><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doodles/ella-fitzgeralds-96th-birthday" TargetMode="External"/><Relationship Id="rId2" Type="http://schemas.openxmlformats.org/officeDocument/2006/relationships/hyperlink" Target="http://www.google.com/doodles/audrey-hepburns-85th-birthday" TargetMode="External"/><Relationship Id="rId1" Type="http://schemas.openxmlformats.org/officeDocument/2006/relationships/slideLayout" Target="../slideLayouts/slideLayout2.xml"/><Relationship Id="rId4" Type="http://schemas.openxmlformats.org/officeDocument/2006/relationships/hyperlink" Target="https://www.google.com/doodles/robert-doisneaus-100th-birthday"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1448" y="1371600"/>
            <a:ext cx="9002552" cy="34913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1752600" y="5105400"/>
            <a:ext cx="5867400" cy="1477328"/>
          </a:xfrm>
          <a:prstGeom prst="rect">
            <a:avLst/>
          </a:prstGeom>
        </p:spPr>
        <p:txBody>
          <a:bodyPr wrap="square">
            <a:spAutoFit/>
          </a:bodyPr>
          <a:lstStyle/>
          <a:p>
            <a:pPr algn="ctr"/>
            <a:r>
              <a:rPr lang="en-US" dirty="0"/>
              <a:t>One talented student’s winning artwork will appear on the Google homepage. The winner</a:t>
            </a:r>
          </a:p>
          <a:p>
            <a:pPr algn="ctr"/>
            <a:r>
              <a:rPr lang="en-US" dirty="0"/>
              <a:t>will also receive a $30,000 college scholarship and a $50,000 Google for Education</a:t>
            </a:r>
          </a:p>
          <a:p>
            <a:pPr algn="ctr"/>
            <a:r>
              <a:rPr lang="en-US" dirty="0"/>
              <a:t>technology grant for their school.</a:t>
            </a:r>
          </a:p>
        </p:txBody>
      </p:sp>
    </p:spTree>
    <p:extLst>
      <p:ext uri="{BB962C8B-B14F-4D97-AF65-F5344CB8AC3E}">
        <p14:creationId xmlns:p14="http://schemas.microsoft.com/office/powerpoint/2010/main" xmlns="" val="1639777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Items for inspiration</a:t>
            </a:r>
            <a:endParaRPr lang="en-US" dirty="0"/>
          </a:p>
        </p:txBody>
      </p:sp>
      <p:sp>
        <p:nvSpPr>
          <p:cNvPr id="3" name="Content Placeholder 2"/>
          <p:cNvSpPr>
            <a:spLocks noGrp="1"/>
          </p:cNvSpPr>
          <p:nvPr>
            <p:ph idx="1"/>
          </p:nvPr>
        </p:nvSpPr>
        <p:spPr/>
        <p:txBody>
          <a:bodyPr/>
          <a:lstStyle/>
          <a:p>
            <a:r>
              <a:rPr lang="en-US" dirty="0"/>
              <a:t>P</a:t>
            </a:r>
            <a:r>
              <a:rPr lang="en-US" dirty="0" smtClean="0"/>
              <a:t>hotographs of </a:t>
            </a:r>
            <a:r>
              <a:rPr lang="en-US" dirty="0"/>
              <a:t>favorite things, </a:t>
            </a:r>
            <a:r>
              <a:rPr lang="en-US" dirty="0" smtClean="0"/>
              <a:t>sports, music, dances, books, magazines, celebrities, </a:t>
            </a:r>
            <a:r>
              <a:rPr lang="en-US" dirty="0" err="1" smtClean="0"/>
              <a:t>tv</a:t>
            </a:r>
            <a:r>
              <a:rPr lang="en-US" dirty="0" smtClean="0"/>
              <a:t>/ movies, fashion, art, culture, journal entries, nature </a:t>
            </a:r>
            <a:r>
              <a:rPr lang="en-US" dirty="0"/>
              <a:t>items, </a:t>
            </a:r>
            <a:r>
              <a:rPr lang="en-US" dirty="0" smtClean="0"/>
              <a:t>keepsakes, magazine </a:t>
            </a:r>
            <a:r>
              <a:rPr lang="en-US" dirty="0"/>
              <a:t>cut-outs, digital </a:t>
            </a:r>
            <a:r>
              <a:rPr lang="en-US" dirty="0" smtClean="0"/>
              <a:t>print-outs, textiles….</a:t>
            </a:r>
          </a:p>
          <a:p>
            <a:r>
              <a:rPr lang="en-US" dirty="0" smtClean="0"/>
              <a:t>Research fonts to incorporate</a:t>
            </a:r>
            <a:endParaRPr lang="en-US" dirty="0"/>
          </a:p>
        </p:txBody>
      </p:sp>
    </p:spTree>
    <p:extLst>
      <p:ext uri="{BB962C8B-B14F-4D97-AF65-F5344CB8AC3E}">
        <p14:creationId xmlns:p14="http://schemas.microsoft.com/office/powerpoint/2010/main" xmlns="" val="717906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Imagine- Create- Share and Collaborate</a:t>
            </a:r>
            <a:endParaRPr lang="en-US" dirty="0"/>
          </a:p>
        </p:txBody>
      </p:sp>
      <p:sp>
        <p:nvSpPr>
          <p:cNvPr id="3" name="Content Placeholder 2"/>
          <p:cNvSpPr>
            <a:spLocks noGrp="1"/>
          </p:cNvSpPr>
          <p:nvPr>
            <p:ph idx="1"/>
          </p:nvPr>
        </p:nvSpPr>
        <p:spPr/>
        <p:txBody>
          <a:bodyPr/>
          <a:lstStyle/>
          <a:p>
            <a:r>
              <a:rPr lang="en-US" dirty="0" smtClean="0">
                <a:hlinkClick r:id="rId2"/>
              </a:rPr>
              <a:t>https://youtu.be/AV6xvIYzP-U</a:t>
            </a:r>
            <a:r>
              <a:rPr lang="en-US" dirty="0" smtClean="0"/>
              <a:t> </a:t>
            </a:r>
          </a:p>
          <a:p>
            <a:r>
              <a:rPr lang="en-US" dirty="0" smtClean="0">
                <a:hlinkClick r:id="rId3"/>
              </a:rPr>
              <a:t>https://youtu.be/ece7e6yLjGc</a:t>
            </a:r>
            <a:r>
              <a:rPr lang="en-US" dirty="0" smtClean="0"/>
              <a:t> </a:t>
            </a:r>
          </a:p>
          <a:p>
            <a:r>
              <a:rPr lang="en-US" dirty="0" smtClean="0">
                <a:hlinkClick r:id="rId4"/>
              </a:rPr>
              <a:t>https://youtu.be/5EOmS3I_aRM</a:t>
            </a:r>
            <a:r>
              <a:rPr lang="en-US" dirty="0" smtClean="0"/>
              <a:t> </a:t>
            </a:r>
            <a:endParaRPr lang="en-US" dirty="0"/>
          </a:p>
        </p:txBody>
      </p:sp>
    </p:spTree>
    <p:extLst>
      <p:ext uri="{BB962C8B-B14F-4D97-AF65-F5344CB8AC3E}">
        <p14:creationId xmlns:p14="http://schemas.microsoft.com/office/powerpoint/2010/main" xmlns="" val="2772327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 Winners</a:t>
            </a:r>
            <a:endParaRPr lang="en-US" dirty="0"/>
          </a:p>
        </p:txBody>
      </p:sp>
      <p:sp>
        <p:nvSpPr>
          <p:cNvPr id="3" name="Content Placeholder 2"/>
          <p:cNvSpPr>
            <a:spLocks noGrp="1"/>
          </p:cNvSpPr>
          <p:nvPr>
            <p:ph idx="1"/>
          </p:nvPr>
        </p:nvSpPr>
        <p:spPr/>
        <p:txBody>
          <a:bodyPr/>
          <a:lstStyle/>
          <a:p>
            <a:pPr marL="0" indent="0" algn="ctr">
              <a:buNone/>
            </a:pPr>
            <a:r>
              <a:rPr lang="en-US" dirty="0" smtClean="0">
                <a:hlinkClick r:id="rId2"/>
              </a:rPr>
              <a:t>https://youtu.be/Z080V3YWVDg</a:t>
            </a:r>
            <a:r>
              <a:rPr lang="en-US" dirty="0" smtClean="0"/>
              <a:t> </a:t>
            </a:r>
            <a:endParaRPr lang="en-US" dirty="0"/>
          </a:p>
        </p:txBody>
      </p:sp>
    </p:spTree>
    <p:extLst>
      <p:ext uri="{BB962C8B-B14F-4D97-AF65-F5344CB8AC3E}">
        <p14:creationId xmlns:p14="http://schemas.microsoft.com/office/powerpoint/2010/main" xmlns="" val="4255284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oper Black" panose="0208090404030B020404" pitchFamily="18" charset="0"/>
              </a:rPr>
              <a:t>Steps for Creation</a:t>
            </a:r>
            <a:endParaRPr lang="en-US" dirty="0">
              <a:latin typeface="Cooper Black" panose="0208090404030B0204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Brainstorm</a:t>
            </a:r>
          </a:p>
          <a:p>
            <a:r>
              <a:rPr lang="en-US" dirty="0" smtClean="0">
                <a:latin typeface="Times New Roman" panose="02020603050405020304" pitchFamily="18" charset="0"/>
                <a:cs typeface="Times New Roman" panose="02020603050405020304" pitchFamily="18" charset="0"/>
              </a:rPr>
              <a:t>Brainstorm</a:t>
            </a:r>
          </a:p>
          <a:p>
            <a:r>
              <a:rPr lang="en-US" dirty="0" smtClean="0">
                <a:latin typeface="Times New Roman" panose="02020603050405020304" pitchFamily="18" charset="0"/>
                <a:cs typeface="Times New Roman" panose="02020603050405020304" pitchFamily="18" charset="0"/>
              </a:rPr>
              <a:t>Brainstorm</a:t>
            </a:r>
          </a:p>
          <a:p>
            <a:r>
              <a:rPr lang="en-US" dirty="0" smtClean="0">
                <a:latin typeface="Times New Roman" panose="02020603050405020304" pitchFamily="18" charset="0"/>
                <a:cs typeface="Times New Roman" panose="02020603050405020304" pitchFamily="18" charset="0"/>
              </a:rPr>
              <a:t>Research</a:t>
            </a:r>
          </a:p>
          <a:p>
            <a:r>
              <a:rPr lang="en-US" dirty="0" smtClean="0">
                <a:latin typeface="Times New Roman" panose="02020603050405020304" pitchFamily="18" charset="0"/>
                <a:cs typeface="Times New Roman" panose="02020603050405020304" pitchFamily="18" charset="0"/>
              </a:rPr>
              <a:t>Research</a:t>
            </a:r>
          </a:p>
          <a:p>
            <a:r>
              <a:rPr lang="en-US" dirty="0" smtClean="0">
                <a:latin typeface="Times New Roman" panose="02020603050405020304" pitchFamily="18" charset="0"/>
                <a:cs typeface="Times New Roman" panose="02020603050405020304" pitchFamily="18" charset="0"/>
              </a:rPr>
              <a:t>Research</a:t>
            </a:r>
          </a:p>
          <a:p>
            <a:r>
              <a:rPr lang="en-US" dirty="0" smtClean="0">
                <a:latin typeface="Times New Roman" panose="02020603050405020304" pitchFamily="18" charset="0"/>
                <a:cs typeface="Times New Roman" panose="02020603050405020304" pitchFamily="18" charset="0"/>
              </a:rPr>
              <a:t>Create!!!!</a:t>
            </a:r>
          </a:p>
          <a:p>
            <a:pPr marL="0" indent="0">
              <a:buNone/>
            </a:pPr>
            <a:endParaRPr lang="en-US" dirty="0"/>
          </a:p>
        </p:txBody>
      </p:sp>
    </p:spTree>
    <p:extLst>
      <p:ext uri="{BB962C8B-B14F-4D97-AF65-F5344CB8AC3E}">
        <p14:creationId xmlns:p14="http://schemas.microsoft.com/office/powerpoint/2010/main" xmlns="" val="361609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600" dirty="0" smtClean="0">
                <a:latin typeface="AngsanaUPC" panose="02020603050405020304" pitchFamily="18" charset="-34"/>
                <a:cs typeface="AngsanaUPC" panose="02020603050405020304" pitchFamily="18" charset="-34"/>
              </a:rPr>
              <a:t>Advice from the Doodlers</a:t>
            </a:r>
            <a:endParaRPr lang="en-US" sz="6600" dirty="0">
              <a:latin typeface="AngsanaUPC" panose="02020603050405020304" pitchFamily="18" charset="-34"/>
              <a:cs typeface="AngsanaUPC" panose="02020603050405020304" pitchFamily="18" charset="-34"/>
            </a:endParaRPr>
          </a:p>
        </p:txBody>
      </p:sp>
      <p:sp>
        <p:nvSpPr>
          <p:cNvPr id="3" name="Content Placeholder 2"/>
          <p:cNvSpPr>
            <a:spLocks noGrp="1"/>
          </p:cNvSpPr>
          <p:nvPr>
            <p:ph idx="1"/>
          </p:nvPr>
        </p:nvSpPr>
        <p:spPr/>
        <p:txBody>
          <a:bodyPr/>
          <a:lstStyle/>
          <a:p>
            <a:r>
              <a:rPr lang="en-US" dirty="0" smtClean="0">
                <a:hlinkClick r:id="rId2"/>
              </a:rPr>
              <a:t>https://youtu.be/h0d0VDOoD7k</a:t>
            </a:r>
            <a:r>
              <a:rPr lang="en-US" dirty="0" smtClean="0"/>
              <a:t> </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03536" y="3581400"/>
            <a:ext cx="4968964" cy="1933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533400" y="5488278"/>
            <a:ext cx="3985835" cy="584775"/>
          </a:xfrm>
          <a:prstGeom prst="rect">
            <a:avLst/>
          </a:prstGeom>
          <a:noFill/>
        </p:spPr>
        <p:txBody>
          <a:bodyPr wrap="none" rtlCol="0">
            <a:spAutoFit/>
          </a:bodyPr>
          <a:lstStyle/>
          <a:p>
            <a:r>
              <a:rPr lang="en-US" sz="3200" dirty="0" smtClean="0">
                <a:latin typeface="Matura MT Script Capitals" panose="03020802060602070202" pitchFamily="66" charset="0"/>
              </a:rPr>
              <a:t>1</a:t>
            </a:r>
            <a:r>
              <a:rPr lang="en-US" sz="3200" baseline="30000" dirty="0" smtClean="0">
                <a:latin typeface="Matura MT Script Capitals" panose="03020802060602070202" pitchFamily="66" charset="0"/>
              </a:rPr>
              <a:t>st</a:t>
            </a:r>
            <a:r>
              <a:rPr lang="en-US" sz="3200" dirty="0" smtClean="0">
                <a:latin typeface="Matura MT Script Capitals" panose="03020802060602070202" pitchFamily="66" charset="0"/>
              </a:rPr>
              <a:t> Google doodle ever</a:t>
            </a:r>
            <a:endParaRPr lang="en-US" sz="3200" dirty="0">
              <a:latin typeface="Matura MT Script Capitals" panose="03020802060602070202" pitchFamily="66" charset="0"/>
            </a:endParaRPr>
          </a:p>
        </p:txBody>
      </p:sp>
      <p:sp>
        <p:nvSpPr>
          <p:cNvPr id="5" name="Right Arrow 4"/>
          <p:cNvSpPr/>
          <p:nvPr/>
        </p:nvSpPr>
        <p:spPr>
          <a:xfrm rot="18857324">
            <a:off x="3358174" y="4740597"/>
            <a:ext cx="762000" cy="7620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3198969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ew Year of the Trees 20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355" y="1564553"/>
            <a:ext cx="3657600" cy="1304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Omar Rayo's 84th Birthda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9250" y="3068868"/>
            <a:ext cx="3371850" cy="17716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1271" y="5305425"/>
            <a:ext cx="4010025" cy="1552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1" name="Picture 7" descr="Martin Luther King Jr. Day 201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62400" y="1229735"/>
            <a:ext cx="4981575" cy="1660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848225" y="3206028"/>
            <a:ext cx="3743325" cy="14973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3" name="Picture 9"/>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395932" y="5048249"/>
            <a:ext cx="4548043" cy="17111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a:xfrm>
            <a:off x="457200" y="190500"/>
            <a:ext cx="8229600" cy="1143000"/>
          </a:xfrm>
        </p:spPr>
        <p:txBody>
          <a:bodyPr>
            <a:normAutofit fontScale="90000"/>
          </a:bodyPr>
          <a:lstStyle/>
          <a:p>
            <a:r>
              <a:rPr lang="en-US" sz="6000" dirty="0">
                <a:latin typeface="AngsanaUPC" panose="02020603050405020304" pitchFamily="18" charset="-34"/>
                <a:cs typeface="AngsanaUPC" panose="02020603050405020304" pitchFamily="18" charset="-34"/>
              </a:rPr>
              <a:t>A</a:t>
            </a:r>
            <a:r>
              <a:rPr lang="en-US" sz="6000" dirty="0" smtClean="0">
                <a:latin typeface="AngsanaUPC" panose="02020603050405020304" pitchFamily="18" charset="-34"/>
                <a:cs typeface="AngsanaUPC" panose="02020603050405020304" pitchFamily="18" charset="-34"/>
              </a:rPr>
              <a:t> day in history by Google </a:t>
            </a:r>
            <a:r>
              <a:rPr lang="en-US" sz="1600" dirty="0" smtClean="0">
                <a:hlinkClick r:id="rId8"/>
              </a:rPr>
              <a:t>https://www.google.com/doodles#archive</a:t>
            </a:r>
            <a:r>
              <a:rPr lang="en-US" sz="1600" dirty="0" smtClean="0"/>
              <a:t> </a:t>
            </a:r>
            <a:endParaRPr lang="en-US" sz="1600" dirty="0"/>
          </a:p>
        </p:txBody>
      </p:sp>
    </p:spTree>
    <p:extLst>
      <p:ext uri="{BB962C8B-B14F-4D97-AF65-F5344CB8AC3E}">
        <p14:creationId xmlns:p14="http://schemas.microsoft.com/office/powerpoint/2010/main" xmlns="" val="1159625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smtClean="0">
                <a:latin typeface="Matura MT Script Capitals" panose="03020802060602070202" pitchFamily="66" charset="0"/>
              </a:rPr>
              <a:t>For the seasons</a:t>
            </a:r>
            <a:endParaRPr lang="en-US" dirty="0">
              <a:latin typeface="Matura MT Script Capitals" panose="03020802060602070202" pitchFamily="66"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1" y="1600201"/>
            <a:ext cx="4348480" cy="18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76798" y="1600201"/>
            <a:ext cx="3773557" cy="1295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3292" y="3733800"/>
            <a:ext cx="3400573" cy="2514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14800" y="3681845"/>
            <a:ext cx="4370392" cy="15678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6"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29219" y="190501"/>
            <a:ext cx="4200261" cy="12290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10444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Honors Holidays</a:t>
            </a:r>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6276" y="2063050"/>
            <a:ext cx="4191000" cy="12847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7243" y="3588700"/>
            <a:ext cx="3429000" cy="12763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68805" y="1369202"/>
            <a:ext cx="3912973" cy="1447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50"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57162" y="5126182"/>
            <a:ext cx="4029075" cy="16573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51"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347153" y="5278582"/>
            <a:ext cx="3381375" cy="1352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52" name="Picture 8"/>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419600" y="3347768"/>
            <a:ext cx="4411385" cy="18380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53" name="Picture 9"/>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8056" y="280645"/>
            <a:ext cx="3370944" cy="108855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89234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scher_1248603i"/>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6867" t="18024" b="16838"/>
          <a:stretch/>
        </p:blipFill>
        <p:spPr bwMode="auto">
          <a:xfrm>
            <a:off x="160482" y="1348869"/>
            <a:ext cx="4133850" cy="1427019"/>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37391"/>
          <a:stretch/>
        </p:blipFill>
        <p:spPr bwMode="auto">
          <a:xfrm>
            <a:off x="4826000" y="1612106"/>
            <a:ext cx="4381500" cy="1371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77173" y="3339378"/>
            <a:ext cx="3712008" cy="16811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80" name="Picture 8"/>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12889" b="18686"/>
          <a:stretch/>
        </p:blipFill>
        <p:spPr bwMode="auto">
          <a:xfrm>
            <a:off x="4592782" y="0"/>
            <a:ext cx="4635500" cy="15859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98582" y="2696441"/>
            <a:ext cx="4648200" cy="2324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304800" y="309540"/>
            <a:ext cx="3276600" cy="954107"/>
          </a:xfrm>
          <a:prstGeom prst="rect">
            <a:avLst/>
          </a:prstGeom>
          <a:noFill/>
          <a:ln>
            <a:solidFill>
              <a:schemeClr val="tx1"/>
            </a:solidFill>
            <a:prstDash val="sysDot"/>
          </a:ln>
        </p:spPr>
        <p:txBody>
          <a:bodyPr wrap="square" rtlCol="0">
            <a:spAutoFit/>
          </a:bodyPr>
          <a:lstStyle/>
          <a:p>
            <a:pPr algn="ctr"/>
            <a:r>
              <a:rPr lang="en-US" sz="2800" dirty="0" smtClean="0">
                <a:latin typeface="Aharoni" panose="02010803020104030203" pitchFamily="2" charset="-79"/>
                <a:cs typeface="Aharoni" panose="02010803020104030203" pitchFamily="2" charset="-79"/>
              </a:rPr>
              <a:t>Google honors famous artist</a:t>
            </a:r>
            <a:endParaRPr lang="en-US" sz="2800" dirty="0">
              <a:latin typeface="Aharoni" panose="02010803020104030203" pitchFamily="2" charset="-79"/>
              <a:cs typeface="Aharoni" panose="02010803020104030203" pitchFamily="2" charset="-79"/>
            </a:endParaRPr>
          </a:p>
        </p:txBody>
      </p:sp>
      <p:pic>
        <p:nvPicPr>
          <p:cNvPr id="3079"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04800" y="4876800"/>
            <a:ext cx="2705100" cy="1800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8" name="Picture 6"/>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b="27309"/>
          <a:stretch/>
        </p:blipFill>
        <p:spPr bwMode="auto">
          <a:xfrm>
            <a:off x="4139045" y="4686300"/>
            <a:ext cx="4865399" cy="162790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80682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inspiration behind the doodles</a:t>
            </a:r>
            <a:endParaRPr lang="en-US" dirty="0"/>
          </a:p>
        </p:txBody>
      </p:sp>
      <p:sp>
        <p:nvSpPr>
          <p:cNvPr id="3" name="Content Placeholder 2"/>
          <p:cNvSpPr>
            <a:spLocks noGrp="1"/>
          </p:cNvSpPr>
          <p:nvPr>
            <p:ph idx="1"/>
          </p:nvPr>
        </p:nvSpPr>
        <p:spPr/>
        <p:txBody>
          <a:bodyPr>
            <a:normAutofit/>
          </a:bodyPr>
          <a:lstStyle/>
          <a:p>
            <a:r>
              <a:rPr lang="en-US" dirty="0" smtClean="0">
                <a:hlinkClick r:id="rId2"/>
              </a:rPr>
              <a:t>www.google.com/doodles/audrey-hepburns-85th-birthday</a:t>
            </a:r>
            <a:r>
              <a:rPr lang="en-US" dirty="0" smtClean="0"/>
              <a:t> </a:t>
            </a:r>
            <a:endParaRPr lang="en-US" dirty="0"/>
          </a:p>
          <a:p>
            <a:r>
              <a:rPr lang="en-US" dirty="0" smtClean="0">
                <a:hlinkClick r:id="rId3"/>
              </a:rPr>
              <a:t>www.google.com/doodles/ella-fitzgeralds-96th-birthday</a:t>
            </a:r>
            <a:r>
              <a:rPr lang="en-US" dirty="0" smtClean="0"/>
              <a:t> </a:t>
            </a:r>
            <a:endParaRPr lang="en-US" dirty="0"/>
          </a:p>
          <a:p>
            <a:r>
              <a:rPr lang="en-US" smtClean="0">
                <a:hlinkClick r:id="rId4"/>
              </a:rPr>
              <a:t>https</a:t>
            </a:r>
            <a:r>
              <a:rPr lang="en-US" dirty="0" smtClean="0">
                <a:hlinkClick r:id="rId4"/>
              </a:rPr>
              <a:t>://www.google.com/doodles/robert-doisneaus-100th-birthday</a:t>
            </a:r>
            <a:r>
              <a:rPr lang="en-US" dirty="0" smtClean="0"/>
              <a:t> </a:t>
            </a:r>
            <a:endParaRPr lang="en-US" dirty="0"/>
          </a:p>
          <a:p>
            <a:pPr marL="0" indent="0">
              <a:buNone/>
            </a:pPr>
            <a:endParaRPr lang="en-US" dirty="0"/>
          </a:p>
        </p:txBody>
      </p:sp>
    </p:spTree>
    <p:extLst>
      <p:ext uri="{BB962C8B-B14F-4D97-AF65-F5344CB8AC3E}">
        <p14:creationId xmlns:p14="http://schemas.microsoft.com/office/powerpoint/2010/main" xmlns="" val="1478626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p:spPr>
        <p:txBody>
          <a:bodyPr>
            <a:normAutofit/>
          </a:bodyPr>
          <a:lstStyle/>
          <a:p>
            <a:r>
              <a:rPr lang="en-US" sz="6600" dirty="0" smtClean="0">
                <a:latin typeface="Cooper Black" panose="0208090404030B020404" pitchFamily="18" charset="0"/>
              </a:rPr>
              <a:t>This years theme</a:t>
            </a:r>
            <a:endParaRPr lang="en-US" sz="6600" dirty="0">
              <a:latin typeface="Cooper Black" panose="0208090404030B020404" pitchFamily="18" charset="0"/>
            </a:endParaRPr>
          </a:p>
        </p:txBody>
      </p:sp>
      <p:sp>
        <p:nvSpPr>
          <p:cNvPr id="3" name="Subtitle 2"/>
          <p:cNvSpPr>
            <a:spLocks noGrp="1"/>
          </p:cNvSpPr>
          <p:nvPr>
            <p:ph type="subTitle" idx="1"/>
          </p:nvPr>
        </p:nvSpPr>
        <p:spPr>
          <a:xfrm>
            <a:off x="1371600" y="2514600"/>
            <a:ext cx="6400800" cy="3886200"/>
          </a:xfrm>
        </p:spPr>
        <p:txBody>
          <a:bodyPr>
            <a:normAutofit fontScale="55000" lnSpcReduction="20000"/>
          </a:bodyPr>
          <a:lstStyle/>
          <a:p>
            <a:r>
              <a:rPr lang="en-US" sz="9800" dirty="0" smtClean="0">
                <a:solidFill>
                  <a:srgbClr val="FF0000"/>
                </a:solidFill>
                <a:latin typeface="Cooper Black" panose="0208090404030B020404" pitchFamily="18" charset="0"/>
              </a:rPr>
              <a:t>What </a:t>
            </a:r>
            <a:r>
              <a:rPr lang="en-US" sz="9800" dirty="0">
                <a:solidFill>
                  <a:srgbClr val="FF0000"/>
                </a:solidFill>
                <a:latin typeface="Cooper Black" panose="0208090404030B020404" pitchFamily="18" charset="0"/>
              </a:rPr>
              <a:t>M</a:t>
            </a:r>
            <a:r>
              <a:rPr lang="en-US" sz="9800" dirty="0" smtClean="0">
                <a:solidFill>
                  <a:srgbClr val="FF0000"/>
                </a:solidFill>
                <a:latin typeface="Cooper Black" panose="0208090404030B020404" pitchFamily="18" charset="0"/>
              </a:rPr>
              <a:t>akes </a:t>
            </a:r>
            <a:r>
              <a:rPr lang="en-US" sz="9800" dirty="0">
                <a:solidFill>
                  <a:srgbClr val="FF0000"/>
                </a:solidFill>
                <a:latin typeface="Cooper Black" panose="0208090404030B020404" pitchFamily="18" charset="0"/>
              </a:rPr>
              <a:t>M</a:t>
            </a:r>
            <a:r>
              <a:rPr lang="en-US" sz="9800" dirty="0" smtClean="0">
                <a:solidFill>
                  <a:srgbClr val="FF0000"/>
                </a:solidFill>
                <a:latin typeface="Cooper Black" panose="0208090404030B020404" pitchFamily="18" charset="0"/>
              </a:rPr>
              <a:t>e… Me</a:t>
            </a:r>
          </a:p>
          <a:p>
            <a:r>
              <a:rPr lang="en-US" sz="4200" dirty="0">
                <a:solidFill>
                  <a:schemeClr val="tx1"/>
                </a:solidFill>
              </a:rPr>
              <a:t>From cave paintings to selfies, artists have always found creative ways of expressing themselves. Now, with the Google homepage as their canvas, we’re asking students to do the same. Young artists can doodle with any materials to show what makes them unique, and the winner’s artwork will be featured on our homepage for a day.</a:t>
            </a:r>
          </a:p>
          <a:p>
            <a:endParaRPr lang="en-US" sz="5400" dirty="0">
              <a:solidFill>
                <a:srgbClr val="FF0000"/>
              </a:solidFill>
              <a:latin typeface="Cooper Black" panose="0208090404030B020404" pitchFamily="18" charset="0"/>
            </a:endParaRPr>
          </a:p>
        </p:txBody>
      </p:sp>
    </p:spTree>
    <p:extLst>
      <p:ext uri="{BB962C8B-B14F-4D97-AF65-F5344CB8AC3E}">
        <p14:creationId xmlns:p14="http://schemas.microsoft.com/office/powerpoint/2010/main" xmlns="" val="2057647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What makes Me...Me.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Think </a:t>
            </a:r>
            <a:r>
              <a:rPr lang="en-US" dirty="0"/>
              <a:t>about </a:t>
            </a:r>
            <a:r>
              <a:rPr lang="en-US" dirty="0" smtClean="0"/>
              <a:t>your </a:t>
            </a:r>
            <a:r>
              <a:rPr lang="en-US" dirty="0"/>
              <a:t>unique </a:t>
            </a:r>
            <a:r>
              <a:rPr lang="en-US" dirty="0" smtClean="0"/>
              <a:t>qualities.</a:t>
            </a:r>
            <a:endParaRPr lang="en-US" i="1" dirty="0"/>
          </a:p>
          <a:p>
            <a:r>
              <a:rPr lang="en-US" i="1" dirty="0" smtClean="0"/>
              <a:t>Who </a:t>
            </a:r>
            <a:r>
              <a:rPr lang="en-US" i="1" dirty="0"/>
              <a:t>or what inspires you? </a:t>
            </a:r>
            <a:endParaRPr lang="en-US" i="1" dirty="0" smtClean="0"/>
          </a:p>
          <a:p>
            <a:r>
              <a:rPr lang="en-US" i="1" dirty="0" smtClean="0"/>
              <a:t>What </a:t>
            </a:r>
            <a:r>
              <a:rPr lang="en-US" i="1" dirty="0"/>
              <a:t>is your greatest success?</a:t>
            </a:r>
          </a:p>
          <a:p>
            <a:r>
              <a:rPr lang="en-US" i="1" dirty="0"/>
              <a:t>What famous person or character do you identify with? </a:t>
            </a:r>
            <a:endParaRPr lang="en-US" i="1" dirty="0" smtClean="0"/>
          </a:p>
          <a:p>
            <a:r>
              <a:rPr lang="en-US" i="1" dirty="0" smtClean="0"/>
              <a:t>How do you </a:t>
            </a:r>
            <a:r>
              <a:rPr lang="en-US" i="1" dirty="0"/>
              <a:t>like to express yourself? What makes you happy</a:t>
            </a:r>
            <a:r>
              <a:rPr lang="en-US" i="1" dirty="0" smtClean="0"/>
              <a:t>?</a:t>
            </a:r>
          </a:p>
          <a:p>
            <a:r>
              <a:rPr lang="en-US" i="1" dirty="0" smtClean="0"/>
              <a:t>Think globally – This doodle needs to represent a nation not just you. </a:t>
            </a:r>
            <a:endParaRPr lang="en-US" dirty="0"/>
          </a:p>
        </p:txBody>
      </p:sp>
    </p:spTree>
    <p:extLst>
      <p:ext uri="{BB962C8B-B14F-4D97-AF65-F5344CB8AC3E}">
        <p14:creationId xmlns:p14="http://schemas.microsoft.com/office/powerpoint/2010/main" xmlns="" val="605088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TotalTime>
  <Words>286</Words>
  <Application>Microsoft Office PowerPoint</Application>
  <PresentationFormat>On-screen Show (4:3)</PresentationFormat>
  <Paragraphs>41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Advice from the Doodlers</vt:lpstr>
      <vt:lpstr>A day in history by Google https://www.google.com/doodles#archive </vt:lpstr>
      <vt:lpstr>For the seasons</vt:lpstr>
      <vt:lpstr>            Honors Holidays</vt:lpstr>
      <vt:lpstr>Slide 6</vt:lpstr>
      <vt:lpstr>The inspiration behind the doodles</vt:lpstr>
      <vt:lpstr>This years theme</vt:lpstr>
      <vt:lpstr>What makes Me...Me.</vt:lpstr>
      <vt:lpstr>Items for inspiration</vt:lpstr>
      <vt:lpstr>Imagine- Create- Share and Collaborate</vt:lpstr>
      <vt:lpstr>2014 Winners</vt:lpstr>
      <vt:lpstr>Steps for Creation</vt:lpstr>
    </vt:vector>
  </TitlesOfParts>
  <Company>CCPS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amartin</dc:creator>
  <cp:lastModifiedBy>Ashley</cp:lastModifiedBy>
  <cp:revision>14</cp:revision>
  <dcterms:created xsi:type="dcterms:W3CDTF">2015-11-09T13:19:06Z</dcterms:created>
  <dcterms:modified xsi:type="dcterms:W3CDTF">2015-11-09T23:36:29Z</dcterms:modified>
</cp:coreProperties>
</file>